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9" r:id="rId9"/>
    <p:sldId id="285" r:id="rId10"/>
    <p:sldId id="286" r:id="rId11"/>
    <p:sldId id="273" r:id="rId12"/>
    <p:sldId id="275" r:id="rId13"/>
    <p:sldId id="276" r:id="rId14"/>
    <p:sldId id="266" r:id="rId15"/>
    <p:sldId id="277" r:id="rId16"/>
    <p:sldId id="278" r:id="rId17"/>
    <p:sldId id="267" r:id="rId18"/>
    <p:sldId id="268" r:id="rId19"/>
    <p:sldId id="279" r:id="rId20"/>
    <p:sldId id="280" r:id="rId21"/>
    <p:sldId id="28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ven" initials="S" lastIdx="1" clrIdx="0">
    <p:extLst>
      <p:ext uri="{19B8F6BF-5375-455C-9EA6-DF929625EA0E}">
        <p15:presenceInfo xmlns:p15="http://schemas.microsoft.com/office/powerpoint/2012/main" userId="Sv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14T12:18:40.660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A765F-7746-441C-BF48-2F0B149F15DB}" type="datetimeFigureOut">
              <a:rPr lang="de-DE" smtClean="0"/>
              <a:t>16.06.2020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FED57-644B-40A0-80EC-34994051E1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3152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513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091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Infrarotlicht -&gt; beeinflusst Aufnahmen nicht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1586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Camera</a:t>
            </a:r>
            <a:r>
              <a:rPr lang="de-DE" dirty="0"/>
              <a:t> Control -&gt; Steuerung der Aufnahmen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688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Einstellung der Anzeige</a:t>
            </a:r>
          </a:p>
          <a:p>
            <a:r>
              <a:rPr lang="de-DE" dirty="0"/>
              <a:t>Helligkeit der Pixel</a:t>
            </a:r>
          </a:p>
          <a:p>
            <a:r>
              <a:rPr lang="de-DE" dirty="0"/>
              <a:t>sorgt für erkennbares Bild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3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UND</a:t>
            </a:r>
          </a:p>
          <a:p>
            <a:r>
              <a:rPr lang="de-DE" dirty="0"/>
              <a:t>Zuerst </a:t>
            </a:r>
            <a:r>
              <a:rPr lang="de-DE" dirty="0" err="1"/>
              <a:t>Nachearbeitung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994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BEREITS ERLÄUTERT</a:t>
            </a:r>
          </a:p>
          <a:p>
            <a:endParaRPr lang="de-DE" dirty="0"/>
          </a:p>
          <a:p>
            <a:r>
              <a:rPr lang="de-DE" dirty="0"/>
              <a:t>Maxim DL Pro 5</a:t>
            </a:r>
          </a:p>
          <a:p>
            <a:r>
              <a:rPr lang="de-DE" dirty="0"/>
              <a:t>Helligkeit auf Linie</a:t>
            </a:r>
          </a:p>
          <a:p>
            <a:r>
              <a:rPr lang="de-DE" dirty="0"/>
              <a:t>Am Rand/Ecken dunkler, Spikes sind Sterne</a:t>
            </a:r>
          </a:p>
          <a:p>
            <a:r>
              <a:rPr lang="de-DE" dirty="0"/>
              <a:t>Anwendung von Flats und Dark-Frames (gemittelt)</a:t>
            </a:r>
          </a:p>
          <a:p>
            <a:r>
              <a:rPr lang="de-DE" dirty="0"/>
              <a:t>Gleichmäßige Helligkeit, Linie grade</a:t>
            </a:r>
          </a:p>
          <a:p>
            <a:r>
              <a:rPr lang="de-DE" dirty="0"/>
              <a:t>Weniger Rauschen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0510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Muniwin, gratis</a:t>
            </a:r>
          </a:p>
          <a:p>
            <a:r>
              <a:rPr lang="de-DE" dirty="0"/>
              <a:t>Sterne Auswählen um Helligkeitsänderung in Abhängigkeit zu bestimmen</a:t>
            </a:r>
          </a:p>
          <a:p>
            <a:r>
              <a:rPr lang="de-DE" dirty="0"/>
              <a:t>Verschiedene Möglichkeiten vergleichbar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51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Ergibt dann Lichtkurve</a:t>
            </a:r>
          </a:p>
          <a:p>
            <a:r>
              <a:rPr lang="de-DE" dirty="0"/>
              <a:t>Anfang</a:t>
            </a:r>
          </a:p>
          <a:p>
            <a:r>
              <a:rPr lang="de-DE" dirty="0"/>
              <a:t>Mitte</a:t>
            </a:r>
          </a:p>
          <a:p>
            <a:r>
              <a:rPr lang="de-DE" dirty="0"/>
              <a:t>Ende -&gt; zu früh abgebrochen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0375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ETD</a:t>
            </a:r>
          </a:p>
          <a:p>
            <a:r>
              <a:rPr lang="de-DE" dirty="0" err="1"/>
              <a:t>Chechische</a:t>
            </a:r>
            <a:r>
              <a:rPr lang="de-DE" dirty="0"/>
              <a:t> Seite</a:t>
            </a:r>
          </a:p>
          <a:p>
            <a:r>
              <a:rPr lang="de-DE" dirty="0"/>
              <a:t>Listen alle auffindbaren Exoplaneten Beobachtungen auf</a:t>
            </a:r>
          </a:p>
          <a:p>
            <a:r>
              <a:rPr lang="de-DE" dirty="0"/>
              <a:t>Vergleich möglich</a:t>
            </a:r>
          </a:p>
          <a:p>
            <a:r>
              <a:rPr lang="de-DE" dirty="0"/>
              <a:t>Jeder kann hochladen -&gt; wird überprüft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823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ZOOM</a:t>
            </a:r>
          </a:p>
          <a:p>
            <a:endParaRPr lang="de-DE" dirty="0"/>
          </a:p>
          <a:p>
            <a:r>
              <a:rPr lang="de-DE" dirty="0"/>
              <a:t>Transit beginn =&gt; Beginnt später</a:t>
            </a:r>
          </a:p>
          <a:p>
            <a:r>
              <a:rPr lang="de-DE" dirty="0"/>
              <a:t>Dauer des Transits -&gt; Verschiebung, =&gt; dauert wenig kürzer</a:t>
            </a:r>
          </a:p>
          <a:p>
            <a:r>
              <a:rPr lang="de-DE" dirty="0"/>
              <a:t>Scheinbare Helligkeitsdifferenz =&gt; wird etwas intensiver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7367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Außerhalb unseres Sonnensystems</a:t>
            </a:r>
          </a:p>
          <a:p>
            <a:r>
              <a:rPr lang="de-DE" dirty="0"/>
              <a:t>Bild von Martin Kornmesser</a:t>
            </a:r>
          </a:p>
          <a:p>
            <a:r>
              <a:rPr lang="de-DE" dirty="0"/>
              <a:t>Über 4000</a:t>
            </a:r>
          </a:p>
          <a:p>
            <a:r>
              <a:rPr lang="de-DE" dirty="0"/>
              <a:t>Didier </a:t>
            </a:r>
            <a:r>
              <a:rPr lang="de-DE" dirty="0" err="1"/>
              <a:t>Queloz</a:t>
            </a:r>
            <a:r>
              <a:rPr lang="de-DE" dirty="0"/>
              <a:t> und Michel Mayor 1994</a:t>
            </a:r>
          </a:p>
          <a:p>
            <a:r>
              <a:rPr lang="de-DE" dirty="0"/>
              <a:t>Schweiz</a:t>
            </a:r>
          </a:p>
          <a:p>
            <a:r>
              <a:rPr lang="de-DE" dirty="0"/>
              <a:t>½ Nobelpreis 2019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598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Höhe durch Dauer des Transits zu errechnen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114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6653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Planet hat Einfluss auf Stern</a:t>
            </a:r>
          </a:p>
          <a:p>
            <a:r>
              <a:rPr lang="de-DE" dirty="0"/>
              <a:t>Drehung um gemeinsamen Schwerpunkt auf Linie</a:t>
            </a:r>
          </a:p>
          <a:p>
            <a:r>
              <a:rPr lang="de-DE" dirty="0"/>
              <a:t>Taumeln -&gt; Verschiebungen im Lichtspektrum</a:t>
            </a:r>
          </a:p>
          <a:p>
            <a:r>
              <a:rPr lang="de-DE" dirty="0"/>
              <a:t>Mayor und </a:t>
            </a:r>
            <a:r>
              <a:rPr lang="de-DE" dirty="0" err="1"/>
              <a:t>Queloz</a:t>
            </a:r>
            <a:endParaRPr lang="de-DE" dirty="0"/>
          </a:p>
          <a:p>
            <a:r>
              <a:rPr lang="de-DE" dirty="0"/>
              <a:t>Je näher Planet am Stern, </a:t>
            </a:r>
            <a:r>
              <a:rPr lang="de-DE" dirty="0" err="1"/>
              <a:t>desdo</a:t>
            </a:r>
            <a:r>
              <a:rPr lang="de-DE" dirty="0"/>
              <a:t> besser erkennbar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4295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Direkte Beobachtung</a:t>
            </a:r>
          </a:p>
          <a:p>
            <a:r>
              <a:rPr lang="de-DE" dirty="0"/>
              <a:t>Erst seit kurzem möglich</a:t>
            </a:r>
          </a:p>
          <a:p>
            <a:r>
              <a:rPr lang="de-DE" dirty="0"/>
              <a:t>191 laut NASA so entdeckt</a:t>
            </a:r>
          </a:p>
          <a:p>
            <a:r>
              <a:rPr lang="de-DE" dirty="0"/>
              <a:t>Recht Erdnah (meiste </a:t>
            </a:r>
            <a:r>
              <a:rPr lang="de-DE" dirty="0" err="1"/>
              <a:t>max</a:t>
            </a:r>
            <a:r>
              <a:rPr lang="de-DE" dirty="0"/>
              <a:t> 150 </a:t>
            </a:r>
            <a:r>
              <a:rPr lang="de-DE" dirty="0" err="1"/>
              <a:t>Lj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/>
              <a:t>Bild: HIP65426b</a:t>
            </a:r>
          </a:p>
          <a:p>
            <a:r>
              <a:rPr lang="de-DE" dirty="0"/>
              <a:t>GIF: Planetensystem HR 8799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294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Lichtkurve durch Verdeckung</a:t>
            </a:r>
          </a:p>
          <a:p>
            <a:r>
              <a:rPr lang="de-DE" dirty="0"/>
              <a:t>Planeten weit von Stern weg -&gt; mehr verdeckt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9985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ETD Planet auswählen</a:t>
            </a:r>
          </a:p>
          <a:p>
            <a:r>
              <a:rPr lang="de-DE" dirty="0"/>
              <a:t>Wetter mit Metro Blue</a:t>
            </a:r>
          </a:p>
          <a:p>
            <a:r>
              <a:rPr lang="de-DE" dirty="0"/>
              <a:t>Kamera angesteckt</a:t>
            </a:r>
          </a:p>
          <a:p>
            <a:r>
              <a:rPr lang="de-DE" dirty="0"/>
              <a:t>Kühlung um rauschen zu vermeiden</a:t>
            </a:r>
          </a:p>
          <a:p>
            <a:r>
              <a:rPr lang="de-DE" dirty="0"/>
              <a:t>0,5 Meter Teleskop der Station 7 -&gt; wenig Wind, Steuerung aus beheizter Hütte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731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LED-Flat -&gt; Mit gleichmäßig leuchtender Platte, Helligkeitsabfall, Dreck etc.</a:t>
            </a:r>
          </a:p>
          <a:p>
            <a:r>
              <a:rPr lang="de-DE" dirty="0"/>
              <a:t>Dark-Frames -&gt; Bild bei geschlossener Blende, rauschen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6372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Maxim DL Pro 5</a:t>
            </a:r>
          </a:p>
          <a:p>
            <a:r>
              <a:rPr lang="de-DE" dirty="0"/>
              <a:t>Helligkeit auf Linie</a:t>
            </a:r>
          </a:p>
          <a:p>
            <a:r>
              <a:rPr lang="de-DE" dirty="0"/>
              <a:t>Am Rand/Ecken dunkler, Spikes sind Sterne</a:t>
            </a:r>
          </a:p>
          <a:p>
            <a:r>
              <a:rPr lang="de-DE" dirty="0"/>
              <a:t>Anwendung von Flats und Dark-Frames (gemittelt)</a:t>
            </a:r>
          </a:p>
          <a:p>
            <a:r>
              <a:rPr lang="de-DE" dirty="0"/>
              <a:t>Gleichmäßige Helligkeit, Linie grade</a:t>
            </a:r>
          </a:p>
          <a:p>
            <a:r>
              <a:rPr lang="de-DE" dirty="0"/>
              <a:t>Weniger Rauschen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744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Maxim DL während der Aufnahmen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FED57-644B-40A0-80EC-34994051E19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1753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2E5A5-573A-4526-ACE8-DD231D9D8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530" y="1871131"/>
            <a:ext cx="7264866" cy="1515533"/>
          </a:xfrm>
        </p:spPr>
        <p:txBody>
          <a:bodyPr/>
          <a:lstStyle/>
          <a:p>
            <a:r>
              <a:rPr lang="de-DE" sz="4800" dirty="0"/>
              <a:t>Entdecken und Nachweisen von Exoplaneten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BCBAB59-551C-4B9E-83B3-E71E9EE28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29107" cy="1320802"/>
          </a:xfrm>
        </p:spPr>
        <p:txBody>
          <a:bodyPr>
            <a:normAutofit lnSpcReduction="10000"/>
          </a:bodyPr>
          <a:lstStyle/>
          <a:p>
            <a:r>
              <a:rPr lang="de-DE" sz="2400" dirty="0"/>
              <a:t>am Beispiel von Qatar-5 b</a:t>
            </a:r>
          </a:p>
          <a:p>
            <a:pPr algn="r"/>
            <a:r>
              <a:rPr lang="de-DE" dirty="0"/>
              <a:t>Präsentation zur Projektarbeit</a:t>
            </a:r>
          </a:p>
          <a:p>
            <a:pPr algn="r"/>
            <a:r>
              <a:rPr lang="de-DE"/>
              <a:t>Sven </a:t>
            </a:r>
            <a:r>
              <a:rPr lang="de-DE" dirty="0"/>
              <a:t>de Vrieze</a:t>
            </a:r>
          </a:p>
        </p:txBody>
      </p:sp>
    </p:spTree>
    <p:extLst>
      <p:ext uri="{BB962C8B-B14F-4D97-AF65-F5344CB8AC3E}">
        <p14:creationId xmlns:p14="http://schemas.microsoft.com/office/powerpoint/2010/main" val="2079659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28C48-9AAC-4D13-B6EA-083BA694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Meine Beobachtung:</a:t>
            </a:r>
            <a:br>
              <a:rPr lang="de-DE" dirty="0"/>
            </a:br>
            <a:r>
              <a:rPr lang="de-DE" dirty="0"/>
              <a:t>Aufnahmen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6FFA10-A073-49B6-BAF2-001EF1201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20" y="2606987"/>
            <a:ext cx="5229100" cy="3268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22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"/>
    </mc:Choice>
    <mc:Fallback xmlns="">
      <p:transition advClick="0" advTm="1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28C48-9AAC-4D13-B6EA-083BA694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Meine Beobachtung:</a:t>
            </a:r>
            <a:br>
              <a:rPr lang="de-DE" dirty="0"/>
            </a:br>
            <a:r>
              <a:rPr lang="de-DE" dirty="0"/>
              <a:t>Aufnahmen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6FFA10-A073-49B6-BAF2-001EF1201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20" y="2606987"/>
            <a:ext cx="5229100" cy="326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FB515E1-D350-40E2-89EC-AB9B73A31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018" y="2606987"/>
            <a:ext cx="4651862" cy="313134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6F2C81C-C897-4F17-97FE-857555E77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51064">
            <a:off x="5083708" y="3171827"/>
            <a:ext cx="1277525" cy="101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90295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28C48-9AAC-4D13-B6EA-083BA694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Meine Beobachtung:</a:t>
            </a:r>
            <a:br>
              <a:rPr lang="de-DE" dirty="0"/>
            </a:br>
            <a:r>
              <a:rPr lang="de-DE" dirty="0"/>
              <a:t>Aufnahmen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6FFA10-A073-49B6-BAF2-001EF1201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20" y="2606987"/>
            <a:ext cx="5229100" cy="326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F61AE18-04E8-4A40-95B0-B5F221FE3E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82" t="10088" r="30391" b="53535"/>
          <a:stretch/>
        </p:blipFill>
        <p:spPr>
          <a:xfrm>
            <a:off x="7281054" y="2606987"/>
            <a:ext cx="3693365" cy="31536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F19A57A-9EFD-41C6-9993-D3B427889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866" y="2993991"/>
            <a:ext cx="1891455" cy="8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17393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28C48-9AAC-4D13-B6EA-083BA694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Meine Beobachtung:</a:t>
            </a:r>
            <a:br>
              <a:rPr lang="de-DE" dirty="0"/>
            </a:br>
            <a:r>
              <a:rPr lang="de-DE" dirty="0"/>
              <a:t>Aufnahmen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6FFA10-A073-49B6-BAF2-001EF1201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20" y="2606987"/>
            <a:ext cx="5229100" cy="326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8E06DE5-58E3-45A5-9BD3-808676BD11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75" t="54940" r="36959" b="28962"/>
          <a:stretch/>
        </p:blipFill>
        <p:spPr>
          <a:xfrm>
            <a:off x="7044612" y="2796424"/>
            <a:ext cx="2799183" cy="168982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B2DE5D7-607A-47DD-91F2-D1FBF5D65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613308" flipH="1">
            <a:off x="3749590" y="3258381"/>
            <a:ext cx="2779205" cy="115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46009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28C48-9AAC-4D13-B6EA-083BA694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Meine Beobachtung:</a:t>
            </a:r>
            <a:br>
              <a:rPr lang="de-DE" dirty="0"/>
            </a:br>
            <a:r>
              <a:rPr lang="de-DE" dirty="0"/>
              <a:t>Nachbearbeitung/Analyse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3E5C9E-FF32-4AE3-AEB8-990186C44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554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2CCF96-D7AC-4A48-94DD-E3CEBC831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Meine Beobachtung:</a:t>
            </a:r>
            <a:br>
              <a:rPr lang="de-DE" dirty="0"/>
            </a:br>
            <a:r>
              <a:rPr lang="de-DE" dirty="0"/>
              <a:t>Nachbearbeitung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23B9A5-7701-4F8E-892F-00100567F6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7"/>
          <a:stretch/>
        </p:blipFill>
        <p:spPr bwMode="auto">
          <a:xfrm>
            <a:off x="1172504" y="2925412"/>
            <a:ext cx="4862128" cy="25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F48B2EB-7F3C-4F62-945F-34B03DFD2E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5"/>
          <a:stretch/>
        </p:blipFill>
        <p:spPr bwMode="auto">
          <a:xfrm>
            <a:off x="6146893" y="2925412"/>
            <a:ext cx="4872603" cy="25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481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28C48-9AAC-4D13-B6EA-083BA694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Meine Beobachtung:</a:t>
            </a:r>
            <a:br>
              <a:rPr lang="de-DE" dirty="0"/>
            </a:br>
            <a:r>
              <a:rPr lang="de-DE" dirty="0"/>
              <a:t>Analyse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4D898A-7E71-4F30-87B6-9D556535D4C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2" b="673"/>
          <a:stretch/>
        </p:blipFill>
        <p:spPr bwMode="auto">
          <a:xfrm>
            <a:off x="1295402" y="2527079"/>
            <a:ext cx="6223518" cy="30800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31CA832-7B31-4CE4-8F6F-5F7854970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5" t="50599" r="43778" b="28639"/>
          <a:stretch/>
        </p:blipFill>
        <p:spPr bwMode="auto">
          <a:xfrm>
            <a:off x="7665278" y="3415175"/>
            <a:ext cx="3231320" cy="13038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577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28C48-9AAC-4D13-B6EA-083BA694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Meine Beobachtung:</a:t>
            </a:r>
            <a:br>
              <a:rPr lang="de-DE" dirty="0"/>
            </a:br>
            <a:r>
              <a:rPr lang="de-DE" dirty="0"/>
              <a:t>Analyse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6C77EC-73AC-4D29-8D04-A4E0E4D3F9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5969"/>
          <a:stretch/>
        </p:blipFill>
        <p:spPr bwMode="auto">
          <a:xfrm>
            <a:off x="1295402" y="2472612"/>
            <a:ext cx="6721316" cy="381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1084B3E-4813-4185-8BCE-D50578138E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5" t="37756" r="5623" b="36726"/>
          <a:stretch/>
        </p:blipFill>
        <p:spPr bwMode="auto">
          <a:xfrm>
            <a:off x="6171277" y="3922375"/>
            <a:ext cx="1472400" cy="1074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0FDFE75-0D4F-4EA3-831C-B6E5D2D7DC07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55321" r="23830"/>
          <a:stretch/>
        </p:blipFill>
        <p:spPr>
          <a:xfrm>
            <a:off x="3667445" y="2948472"/>
            <a:ext cx="773927" cy="312333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E811D03-441C-42B9-8A65-C4334E2EAE91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55321" r="23830"/>
          <a:stretch/>
        </p:blipFill>
        <p:spPr>
          <a:xfrm>
            <a:off x="6020724" y="2920482"/>
            <a:ext cx="773927" cy="312333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39D48EF-816D-4016-9937-90213E693E75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55321" r="23830"/>
          <a:stretch/>
        </p:blipFill>
        <p:spPr>
          <a:xfrm>
            <a:off x="7987039" y="2948472"/>
            <a:ext cx="773927" cy="312333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919B3DC-09D1-477B-B1CD-6E3E589098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421" t="22856" r="15739" b="42747"/>
          <a:stretch/>
        </p:blipFill>
        <p:spPr>
          <a:xfrm>
            <a:off x="6405140" y="3735762"/>
            <a:ext cx="1086230" cy="84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9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28C48-9AAC-4D13-B6EA-083BA694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Meine Beobachtung:</a:t>
            </a:r>
            <a:br>
              <a:rPr lang="de-DE" dirty="0"/>
            </a:br>
            <a:r>
              <a:rPr lang="de-DE" dirty="0"/>
              <a:t>Upload bei ETD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BADF0ED-4774-4A0C-AE80-F8ABD5507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9" t="1" r="-355" b="27587"/>
          <a:stretch/>
        </p:blipFill>
        <p:spPr bwMode="auto">
          <a:xfrm>
            <a:off x="1936860" y="2470539"/>
            <a:ext cx="8318280" cy="37249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7952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28C48-9AAC-4D13-B6EA-083BA694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Meine Beobachtung:</a:t>
            </a:r>
            <a:br>
              <a:rPr lang="de-DE" dirty="0"/>
            </a:br>
            <a:r>
              <a:rPr lang="de-DE" dirty="0"/>
              <a:t>Vergleich bei ETD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3EB7DFE-4192-4C53-9347-912BB3770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98" b="506"/>
          <a:stretch/>
        </p:blipFill>
        <p:spPr bwMode="auto">
          <a:xfrm>
            <a:off x="7771675" y="2951656"/>
            <a:ext cx="3476653" cy="25136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C680861-5F29-40EC-AA23-24C353045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9" b="33924"/>
          <a:stretch/>
        </p:blipFill>
        <p:spPr bwMode="auto">
          <a:xfrm>
            <a:off x="4357673" y="2951656"/>
            <a:ext cx="3476654" cy="25136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11AD520-2A58-4A1B-863F-324C849C9A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56" b="67338"/>
          <a:stretch/>
        </p:blipFill>
        <p:spPr bwMode="auto">
          <a:xfrm>
            <a:off x="943678" y="1708601"/>
            <a:ext cx="3476648" cy="37567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842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14451-2351-4EED-9343-1F5A4603A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Exoplaneten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CAF20BD-B3A2-4354-BF70-2247D8A17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5402" y="2557993"/>
            <a:ext cx="5023911" cy="3317875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C253453-6B6E-42A2-BFF1-BE2869B82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260" y="2558436"/>
            <a:ext cx="4553338" cy="33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3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28C48-9AAC-4D13-B6EA-083BA694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Meine Beobachtung:</a:t>
            </a:r>
            <a:br>
              <a:rPr lang="de-DE" dirty="0"/>
            </a:br>
            <a:r>
              <a:rPr lang="de-DE" dirty="0"/>
              <a:t>Vergleich bei ETD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D64325-B800-4A63-8B45-1D98C58F4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/>
          <a:stretch/>
        </p:blipFill>
        <p:spPr bwMode="auto">
          <a:xfrm>
            <a:off x="3010535" y="2556932"/>
            <a:ext cx="6170927" cy="27651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310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28C48-9AAC-4D13-B6EA-083BA694D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4392301"/>
          </a:xfrm>
        </p:spPr>
        <p:txBody>
          <a:bodyPr>
            <a:normAutofit/>
          </a:bodyPr>
          <a:lstStyle/>
          <a:p>
            <a:r>
              <a:rPr lang="de-DE" dirty="0"/>
              <a:t>Vielen Dank für ihre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133013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EB9DF7-1CB8-4E78-9DDD-EB537BED8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Nachweismethoden:</a:t>
            </a:r>
            <a:br>
              <a:rPr lang="de-DE" dirty="0"/>
            </a:br>
            <a:r>
              <a:rPr lang="de-DE" dirty="0"/>
              <a:t>Radialgeschwindigkeitsmethode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B442523-38DB-4A72-AEA4-75E34F394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1374" y="2552088"/>
            <a:ext cx="3240000" cy="324000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C18F299-1221-493D-AE28-83E494E51E9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0" b="10612"/>
          <a:stretch/>
        </p:blipFill>
        <p:spPr bwMode="auto">
          <a:xfrm>
            <a:off x="5574347" y="2842578"/>
            <a:ext cx="5322251" cy="23866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980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71FFEB-6CD1-4831-89D2-323C4AA7F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Nachweismethoden:</a:t>
            </a:r>
            <a:br>
              <a:rPr lang="de-DE" dirty="0"/>
            </a:br>
            <a:r>
              <a:rPr lang="de-DE" dirty="0"/>
              <a:t>Die direkte Methode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05D6583-7BC5-49DA-AEB1-51C1AA636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7300" y="2482331"/>
            <a:ext cx="3564907" cy="3564907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0AFEF7D-10B4-4410-9B82-A0208D355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793" y="2482330"/>
            <a:ext cx="3564907" cy="35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8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9286A-8A69-498E-B8B7-A6B5CDD10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Nachweismethoden:</a:t>
            </a:r>
            <a:br>
              <a:rPr lang="de-DE" dirty="0"/>
            </a:br>
            <a:r>
              <a:rPr lang="de-DE" dirty="0"/>
              <a:t>Transitmethode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988E67-1A08-4997-8288-D50FA90A8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9"/>
          <a:stretch/>
        </p:blipFill>
        <p:spPr bwMode="auto">
          <a:xfrm>
            <a:off x="3568696" y="2635868"/>
            <a:ext cx="5054608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88EE27-E922-4429-B06B-D4FF361D2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796" y="4878123"/>
            <a:ext cx="1314633" cy="64779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9AED3BF-36EF-4A2A-89A6-0422AFD4F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040" y="3115998"/>
            <a:ext cx="1314633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85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66263E-C914-46E0-8FB7-834BB3CC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Meine Beobachtung:</a:t>
            </a:r>
            <a:br>
              <a:rPr lang="de-DE" dirty="0"/>
            </a:br>
            <a:r>
              <a:rPr lang="de-DE" dirty="0"/>
              <a:t>Vorbereitung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E82BA22-1906-4A6E-ADE5-0BC56F745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10285" y="2544513"/>
            <a:ext cx="5960682" cy="88448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6429F4D-CE6C-4026-AABF-B27574D4B5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08" t="27035" r="31549" b="5565"/>
          <a:stretch/>
        </p:blipFill>
        <p:spPr>
          <a:xfrm>
            <a:off x="1295402" y="2470337"/>
            <a:ext cx="3814883" cy="342345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87BDD73-F799-43B9-B1EC-07C8D35110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34" b="13860"/>
          <a:stretch/>
        </p:blipFill>
        <p:spPr>
          <a:xfrm>
            <a:off x="6264201" y="3931015"/>
            <a:ext cx="3652850" cy="224423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373C8AD-DEEF-4BDD-BE36-35CA6C0495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01" r="20768"/>
          <a:stretch/>
        </p:blipFill>
        <p:spPr>
          <a:xfrm rot="5060987">
            <a:off x="7146188" y="2093685"/>
            <a:ext cx="4614219" cy="347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2CCF96-D7AC-4A48-94DD-E3CEBC831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Meine Beobachtung:</a:t>
            </a:r>
            <a:br>
              <a:rPr lang="de-DE" dirty="0"/>
            </a:br>
            <a:r>
              <a:rPr lang="de-DE" dirty="0"/>
              <a:t>Vor-Aufnahmen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5C57EE6-314C-4DE7-99A1-43EF7DE78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689"/>
          <a:stretch/>
        </p:blipFill>
        <p:spPr>
          <a:xfrm rot="5400000">
            <a:off x="656731" y="3146982"/>
            <a:ext cx="3667503" cy="2390161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A2BD451-8D70-45E4-B441-115422821A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543" y="2502053"/>
            <a:ext cx="3240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CA86FD1-6FF3-4389-8DAE-E62CCECD5B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2" t="12210" r="14460" b="17974"/>
          <a:stretch/>
        </p:blipFill>
        <p:spPr bwMode="auto">
          <a:xfrm>
            <a:off x="7657522" y="2502053"/>
            <a:ext cx="3239076" cy="32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35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2CCF96-D7AC-4A48-94DD-E3CEBC831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Meine Beobachtung:</a:t>
            </a:r>
            <a:br>
              <a:rPr lang="de-DE" dirty="0"/>
            </a:br>
            <a:r>
              <a:rPr lang="de-DE" dirty="0"/>
              <a:t>Vor-Aufnahmen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23B9A5-7701-4F8E-892F-00100567F6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7"/>
          <a:stretch/>
        </p:blipFill>
        <p:spPr bwMode="auto">
          <a:xfrm>
            <a:off x="1172504" y="2925412"/>
            <a:ext cx="4862128" cy="25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F48B2EB-7F3C-4F62-945F-34B03DFD2E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5"/>
          <a:stretch/>
        </p:blipFill>
        <p:spPr bwMode="auto">
          <a:xfrm>
            <a:off x="6146893" y="2925412"/>
            <a:ext cx="4872603" cy="25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320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28C48-9AAC-4D13-B6EA-083BA694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Meine Beobachtung:</a:t>
            </a:r>
            <a:br>
              <a:rPr lang="de-DE" dirty="0"/>
            </a:br>
            <a:r>
              <a:rPr lang="de-DE" dirty="0"/>
              <a:t>Aufnahmen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08ECF38-D575-4888-9187-6CC5F5249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82" y="2585556"/>
            <a:ext cx="5229100" cy="3268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0482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16966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436</Words>
  <Application>Microsoft Office PowerPoint</Application>
  <PresentationFormat>Breitbild</PresentationFormat>
  <Paragraphs>112</Paragraphs>
  <Slides>21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Arial</vt:lpstr>
      <vt:lpstr>Calibri</vt:lpstr>
      <vt:lpstr>Garamond</vt:lpstr>
      <vt:lpstr>Organisch</vt:lpstr>
      <vt:lpstr>Entdecken und Nachweisen von Exoplaneten</vt:lpstr>
      <vt:lpstr>Exoplaneten</vt:lpstr>
      <vt:lpstr>Nachweismethoden: Radialgeschwindigkeitsmethode</vt:lpstr>
      <vt:lpstr>Nachweismethoden: Die direkte Methode </vt:lpstr>
      <vt:lpstr>Nachweismethoden: Transitmethode</vt:lpstr>
      <vt:lpstr>Meine Beobachtung: Vorbereitung</vt:lpstr>
      <vt:lpstr>Meine Beobachtung: Vor-Aufnahmen</vt:lpstr>
      <vt:lpstr>Meine Beobachtung: Vor-Aufnahmen</vt:lpstr>
      <vt:lpstr>Meine Beobachtung: Aufnahmen</vt:lpstr>
      <vt:lpstr>Meine Beobachtung: Aufnahmen</vt:lpstr>
      <vt:lpstr>Meine Beobachtung: Aufnahmen</vt:lpstr>
      <vt:lpstr>Meine Beobachtung: Aufnahmen</vt:lpstr>
      <vt:lpstr>Meine Beobachtung: Aufnahmen</vt:lpstr>
      <vt:lpstr>Meine Beobachtung: Nachbearbeitung/Analyse</vt:lpstr>
      <vt:lpstr>Meine Beobachtung: Nachbearbeitung</vt:lpstr>
      <vt:lpstr>Meine Beobachtung: Analyse</vt:lpstr>
      <vt:lpstr>Meine Beobachtung: Analyse</vt:lpstr>
      <vt:lpstr>Meine Beobachtung: Upload bei ETD</vt:lpstr>
      <vt:lpstr>Meine Beobachtung: Vergleich bei ETD</vt:lpstr>
      <vt:lpstr>Meine Beobachtung: Vergleich bei ETD</vt:lpstr>
      <vt:lpstr>Vielen Dank für ihre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Entdecken und Nachweisen von Exoplaneten</dc:title>
  <dc:creator>Sven</dc:creator>
  <cp:lastModifiedBy>Sven</cp:lastModifiedBy>
  <cp:revision>29</cp:revision>
  <dcterms:created xsi:type="dcterms:W3CDTF">2020-06-13T21:22:41Z</dcterms:created>
  <dcterms:modified xsi:type="dcterms:W3CDTF">2020-06-16T15:39:47Z</dcterms:modified>
</cp:coreProperties>
</file>